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5DA6"/>
    <a:srgbClr val="002063"/>
    <a:srgbClr val="E4608D"/>
    <a:srgbClr val="F08F98"/>
    <a:srgbClr val="F4B2BA"/>
    <a:srgbClr val="68B2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AE55-933E-44E4-B4D7-6479BCFA3654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C58C-6890-4DBE-A5CC-605BD409C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51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AE55-933E-44E4-B4D7-6479BCFA3654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C58C-6890-4DBE-A5CC-605BD409C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6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AE55-933E-44E4-B4D7-6479BCFA3654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C58C-6890-4DBE-A5CC-605BD409C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19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AE55-933E-44E4-B4D7-6479BCFA3654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C58C-6890-4DBE-A5CC-605BD409C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73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AE55-933E-44E4-B4D7-6479BCFA3654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C58C-6890-4DBE-A5CC-605BD409C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81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AE55-933E-44E4-B4D7-6479BCFA3654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C58C-6890-4DBE-A5CC-605BD409C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7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AE55-933E-44E4-B4D7-6479BCFA3654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C58C-6890-4DBE-A5CC-605BD409C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3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AE55-933E-44E4-B4D7-6479BCFA3654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C58C-6890-4DBE-A5CC-605BD409C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71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AE55-933E-44E4-B4D7-6479BCFA3654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C58C-6890-4DBE-A5CC-605BD409C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37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AE55-933E-44E4-B4D7-6479BCFA3654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C58C-6890-4DBE-A5CC-605BD409C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7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AE55-933E-44E4-B4D7-6479BCFA3654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C58C-6890-4DBE-A5CC-605BD409C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85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CAE55-933E-44E4-B4D7-6479BCFA3654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C58C-6890-4DBE-A5CC-605BD409C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54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1"/>
            <a:ext cx="4932000" cy="432000"/>
          </a:xfrm>
          <a:prstGeom prst="rect">
            <a:avLst/>
          </a:prstGeom>
          <a:solidFill>
            <a:srgbClr val="175DA6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２０２０物流ＴＤＭ実行協議会</a:t>
            </a:r>
            <a:endParaRPr kumimoji="1" lang="en-US" altLang="ja-JP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未来につながる物流　取組概要資料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309360" y="0"/>
            <a:ext cx="3596640" cy="4320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〇〇〇〇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974000" y="-1"/>
            <a:ext cx="1335360" cy="432000"/>
          </a:xfrm>
          <a:prstGeom prst="rect">
            <a:avLst/>
          </a:prstGeom>
          <a:solidFill>
            <a:srgbClr val="175DA6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企業・団体名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-1" y="640478"/>
            <a:ext cx="9906001" cy="335240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取組の内容、実施時期、対象エリア、実施体制、連携先などについて、ご記入ください。</a:t>
            </a:r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適宜、図表や写真等を掲載してください。</a:t>
            </a:r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ja-JP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ホームベース 6"/>
          <p:cNvSpPr/>
          <p:nvPr/>
        </p:nvSpPr>
        <p:spPr>
          <a:xfrm>
            <a:off x="0" y="496478"/>
            <a:ext cx="2160000" cy="288000"/>
          </a:xfrm>
          <a:prstGeom prst="homePlate">
            <a:avLst/>
          </a:prstGeom>
          <a:solidFill>
            <a:srgbClr val="175DA6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取組概要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-1" y="4226560"/>
            <a:ext cx="4932001" cy="263144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他の取組と比較してどのような特徴があるか、運用上どのような工夫を行った（行う予定）か、ご記入ください。</a:t>
            </a:r>
          </a:p>
        </p:txBody>
      </p:sp>
      <p:sp>
        <p:nvSpPr>
          <p:cNvPr id="8" name="ホームベース 7"/>
          <p:cNvSpPr/>
          <p:nvPr/>
        </p:nvSpPr>
        <p:spPr>
          <a:xfrm>
            <a:off x="0" y="4082958"/>
            <a:ext cx="2160000" cy="288000"/>
          </a:xfrm>
          <a:prstGeom prst="homePlate">
            <a:avLst/>
          </a:prstGeom>
          <a:solidFill>
            <a:srgbClr val="175DA6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取組の特徴、運用上の工夫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974000" y="4226560"/>
            <a:ext cx="4932001" cy="263144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納品頻度、車両台数、輸送コストの削減値などについて、可能な範囲でご記入ください。</a:t>
            </a:r>
          </a:p>
        </p:txBody>
      </p:sp>
      <p:sp>
        <p:nvSpPr>
          <p:cNvPr id="9" name="ホームベース 8"/>
          <p:cNvSpPr/>
          <p:nvPr/>
        </p:nvSpPr>
        <p:spPr>
          <a:xfrm>
            <a:off x="4974000" y="4082958"/>
            <a:ext cx="2160000" cy="288000"/>
          </a:xfrm>
          <a:prstGeom prst="homePlate">
            <a:avLst/>
          </a:prstGeom>
          <a:solidFill>
            <a:srgbClr val="175DA6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効果・実績（予定を含む）</a:t>
            </a:r>
          </a:p>
        </p:txBody>
      </p:sp>
    </p:spTree>
    <p:extLst>
      <p:ext uri="{BB962C8B-B14F-4D97-AF65-F5344CB8AC3E}">
        <p14:creationId xmlns:p14="http://schemas.microsoft.com/office/powerpoint/2010/main" val="4127159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115</Words>
  <Application/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輪湖 真緒</cp:lastModifiedBy>
  <cp:revision>8</cp:revision>
  <dcterms:created xsi:type="dcterms:W3CDTF">2021-04-29T14:33:08Z</dcterms:created>
  <dcterms:modified xsi:type="dcterms:W3CDTF">2021-05-20T13:40:51Z</dcterms:modified>
</cp:coreProperties>
</file>